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custDataLst>
    <p:tags r:id="rId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76882-A652-4E58-BCDC-B0DB5FCC0B15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E7491-583D-4678-A3A3-B000A932F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7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E7491-583D-4678-A3A3-B000A932F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9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2882-C308-4021-B045-A096D19D2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F6D2E-97C3-4FA5-839A-FCA5355A3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EDA5A-F03B-4305-A85E-A69ECCE7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E14EB-42BD-4C25-92E2-8B44048B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52504-E549-40AB-A902-0431D9C7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2CB3-0E16-4D98-9DA4-98A6A2C2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02BF3-A290-4764-A8C4-CA8B34F05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BC099-7271-45DA-82AB-D257E8C0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9DB03-CF75-4629-B655-A4EB372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12652-E73D-479C-9785-3CD453F9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24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502C6-7B88-4D79-997A-C1BB54931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C5F43-1BA0-49B6-856E-63C81D6AC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A2E25-D7F0-49AF-9DAB-37544184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974D2-63F9-4277-888E-EB878C61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A49B6-5AFC-4D37-BB5E-85864C31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61EF-0B76-4468-AD0F-A59893F0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A4F61-C72E-4B65-A814-348E314F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0495E-F67C-4C87-9C23-9CB98A7A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5CA19-FFE9-4808-9B8B-2596DDCD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A15D3-3B39-42B9-B361-470BF1FB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1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8751-5123-460F-82E7-7341433A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EFF69-5867-4416-9B87-802723BA2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96AB2-888B-47C0-ADC6-0C5A2C06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0EAD6-BC55-4797-93E7-33BB48CD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B601A-B7AC-4752-80CB-CA54882B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7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D001-6878-4DB5-BB55-AF09C143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5F094-27DA-4F31-BA8E-A69E1DF48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2B387-A664-4DF3-A29B-11955678F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520CF-6D6F-43A3-8109-8AFC3245D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74C48-E969-4958-BB07-FCCFABAD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A5B0A-3898-45AF-9D46-58EEB83E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8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1FFB-E260-411B-B60D-0BAACBF6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47A12-0668-424B-A042-D6DEC20E5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9CCBE-B617-4597-BC84-83A4EC5CE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807B7-718E-4DBB-8300-2C48F3482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AF1F5-1AD8-4D14-86E2-7E1F76F3A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E5433-68D7-4FC0-98B7-81B6D907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DC90E-9837-4CAA-AC15-E1589B32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163A0C-A0B5-459A-8B87-76E3178F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0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C10A-9A8F-4A6C-AF03-69FEEDD9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B4C01-1319-4F21-AC8E-6E487BF7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CF7C5-3724-4538-8D12-B46C8DFA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79C13-BB3D-4B48-AAEA-62E4FBA4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0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0EAB-755E-465E-B026-F863F6AA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9CD6C-047F-451B-B1F2-5773754F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762EE-80FC-43EB-991B-6C52D56E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C7E0-C567-43BE-BF60-9507E3BB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2342-4BEC-456F-8FD1-B50A650F2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960F2-9E41-4C04-8C8E-A5DA8B6E4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EA4A0-1377-4F9A-8ECC-247CF77FE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5C710-0349-4434-8818-DDB53774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74C7B-CE85-45D4-BF10-7F4BE957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3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BFB7-5D09-4F56-8CD7-21988619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3FEAE-C183-4447-B7F1-580A3B2C6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A8B8D-54B4-450E-A512-9F9CCABFD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4858C-373A-4A50-AFF1-09FDDC49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D2690-D052-4CC6-BE57-48B9F9BC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3B5CA-BBF5-4DBF-8C02-B3E7CE4D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4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A100A-41E7-44A6-B333-E2FDBD4F6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3708-0D67-4586-AEB0-89D5562BF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F7DDD-5419-47BF-8DD6-5F241E35B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79AA-8A9A-4272-9B4B-F637B223D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890E7-DE75-4475-BD8A-FEE215889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53630-481C-4AE4-A8D7-8B61D3187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50EAE-E05F-4B94-A5B7-96DCC2FF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8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audio" Target="../media/audio9.wav"/><Relationship Id="rId18" Type="http://schemas.openxmlformats.org/officeDocument/2006/relationships/audio" Target="../media/audio14.wav"/><Relationship Id="rId26" Type="http://schemas.openxmlformats.org/officeDocument/2006/relationships/audio" Target="../media/audio22.wav"/><Relationship Id="rId39" Type="http://schemas.openxmlformats.org/officeDocument/2006/relationships/audio" Target="../media/audio35.wav"/><Relationship Id="rId3" Type="http://schemas.openxmlformats.org/officeDocument/2006/relationships/notesSlide" Target="../notesSlides/notesSlide1.xml"/><Relationship Id="rId21" Type="http://schemas.openxmlformats.org/officeDocument/2006/relationships/audio" Target="../media/audio17.wav"/><Relationship Id="rId34" Type="http://schemas.openxmlformats.org/officeDocument/2006/relationships/audio" Target="../media/audio30.wav"/><Relationship Id="rId42" Type="http://schemas.openxmlformats.org/officeDocument/2006/relationships/audio" Target="../media/audio38.wav"/><Relationship Id="rId7" Type="http://schemas.openxmlformats.org/officeDocument/2006/relationships/audio" Target="../media/audio3.wav"/><Relationship Id="rId12" Type="http://schemas.openxmlformats.org/officeDocument/2006/relationships/audio" Target="../media/audio8.wav"/><Relationship Id="rId17" Type="http://schemas.openxmlformats.org/officeDocument/2006/relationships/audio" Target="../media/audio13.wav"/><Relationship Id="rId25" Type="http://schemas.openxmlformats.org/officeDocument/2006/relationships/audio" Target="../media/audio21.wav"/><Relationship Id="rId33" Type="http://schemas.openxmlformats.org/officeDocument/2006/relationships/audio" Target="../media/audio29.wav"/><Relationship Id="rId38" Type="http://schemas.openxmlformats.org/officeDocument/2006/relationships/audio" Target="../media/audio34.wav"/><Relationship Id="rId2" Type="http://schemas.openxmlformats.org/officeDocument/2006/relationships/slideLayout" Target="../slideLayouts/slideLayout7.xml"/><Relationship Id="rId16" Type="http://schemas.openxmlformats.org/officeDocument/2006/relationships/audio" Target="../media/audio12.wav"/><Relationship Id="rId20" Type="http://schemas.openxmlformats.org/officeDocument/2006/relationships/audio" Target="../media/audio16.wav"/><Relationship Id="rId29" Type="http://schemas.openxmlformats.org/officeDocument/2006/relationships/audio" Target="../media/audio25.wav"/><Relationship Id="rId41" Type="http://schemas.openxmlformats.org/officeDocument/2006/relationships/audio" Target="../media/audio37.wav"/><Relationship Id="rId1" Type="http://schemas.openxmlformats.org/officeDocument/2006/relationships/tags" Target="../tags/tag2.xml"/><Relationship Id="rId6" Type="http://schemas.openxmlformats.org/officeDocument/2006/relationships/audio" Target="../media/audio2.wav"/><Relationship Id="rId11" Type="http://schemas.openxmlformats.org/officeDocument/2006/relationships/audio" Target="../media/audio7.wav"/><Relationship Id="rId24" Type="http://schemas.openxmlformats.org/officeDocument/2006/relationships/audio" Target="../media/audio20.wav"/><Relationship Id="rId32" Type="http://schemas.openxmlformats.org/officeDocument/2006/relationships/audio" Target="../media/audio28.wav"/><Relationship Id="rId37" Type="http://schemas.openxmlformats.org/officeDocument/2006/relationships/audio" Target="../media/audio33.wav"/><Relationship Id="rId40" Type="http://schemas.openxmlformats.org/officeDocument/2006/relationships/audio" Target="../media/audio36.wav"/><Relationship Id="rId5" Type="http://schemas.openxmlformats.org/officeDocument/2006/relationships/audio" Target="../media/audio1.wav"/><Relationship Id="rId15" Type="http://schemas.openxmlformats.org/officeDocument/2006/relationships/audio" Target="../media/audio11.wav"/><Relationship Id="rId23" Type="http://schemas.openxmlformats.org/officeDocument/2006/relationships/audio" Target="../media/audio19.wav"/><Relationship Id="rId28" Type="http://schemas.openxmlformats.org/officeDocument/2006/relationships/audio" Target="../media/audio24.wav"/><Relationship Id="rId36" Type="http://schemas.openxmlformats.org/officeDocument/2006/relationships/audio" Target="../media/audio32.wav"/><Relationship Id="rId10" Type="http://schemas.openxmlformats.org/officeDocument/2006/relationships/audio" Target="../media/audio6.wav"/><Relationship Id="rId19" Type="http://schemas.openxmlformats.org/officeDocument/2006/relationships/audio" Target="../media/audio15.wav"/><Relationship Id="rId31" Type="http://schemas.openxmlformats.org/officeDocument/2006/relationships/audio" Target="../media/audio27.wav"/><Relationship Id="rId44" Type="http://schemas.openxmlformats.org/officeDocument/2006/relationships/audio" Target="../media/audio40.wav"/><Relationship Id="rId4" Type="http://schemas.openxmlformats.org/officeDocument/2006/relationships/image" Target="../media/image1.png"/><Relationship Id="rId9" Type="http://schemas.openxmlformats.org/officeDocument/2006/relationships/audio" Target="../media/audio5.wav"/><Relationship Id="rId14" Type="http://schemas.openxmlformats.org/officeDocument/2006/relationships/audio" Target="../media/audio10.wav"/><Relationship Id="rId22" Type="http://schemas.openxmlformats.org/officeDocument/2006/relationships/audio" Target="../media/audio18.wav"/><Relationship Id="rId27" Type="http://schemas.openxmlformats.org/officeDocument/2006/relationships/audio" Target="../media/audio23.wav"/><Relationship Id="rId30" Type="http://schemas.openxmlformats.org/officeDocument/2006/relationships/audio" Target="../media/audio26.wav"/><Relationship Id="rId35" Type="http://schemas.openxmlformats.org/officeDocument/2006/relationships/audio" Target="../media/audio31.wav"/><Relationship Id="rId43" Type="http://schemas.openxmlformats.org/officeDocument/2006/relationships/audio" Target="../media/audio3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E6DD3-A5F9-40DE-9301-8ED43381B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87" y="2065135"/>
            <a:ext cx="9231013" cy="29055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D54061-441D-4610-98E7-634CF684EEC4}"/>
              </a:ext>
            </a:extLst>
          </p:cNvPr>
          <p:cNvSpPr/>
          <p:nvPr/>
        </p:nvSpPr>
        <p:spPr>
          <a:xfrm>
            <a:off x="21571" y="0"/>
            <a:ext cx="2947132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" action="ppaction://noaction">
              <a:snd r:embed="rId5" name="f0.wav"/>
            </a:hlinkClick>
            <a:extLst>
              <a:ext uri="{FF2B5EF4-FFF2-40B4-BE49-F238E27FC236}">
                <a16:creationId xmlns:a16="http://schemas.microsoft.com/office/drawing/2014/main" id="{1FFD0FD8-6131-418F-BC11-BF5D30F13E92}"/>
              </a:ext>
            </a:extLst>
          </p:cNvPr>
          <p:cNvSpPr/>
          <p:nvPr/>
        </p:nvSpPr>
        <p:spPr>
          <a:xfrm>
            <a:off x="3670300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" action="ppaction://noaction">
              <a:snd r:embed="rId6" name="h0.wav"/>
            </a:hlinkClick>
            <a:extLst>
              <a:ext uri="{FF2B5EF4-FFF2-40B4-BE49-F238E27FC236}">
                <a16:creationId xmlns:a16="http://schemas.microsoft.com/office/drawing/2014/main" id="{0E8EC73D-2FE0-4D9E-BD6B-FF0EE0A608D7}"/>
              </a:ext>
            </a:extLst>
          </p:cNvPr>
          <p:cNvSpPr/>
          <p:nvPr/>
        </p:nvSpPr>
        <p:spPr>
          <a:xfrm>
            <a:off x="3670300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" action="ppaction://noaction">
              <a:snd r:embed="rId7" name="g0.wav"/>
            </a:hlinkClick>
            <a:extLst>
              <a:ext uri="{FF2B5EF4-FFF2-40B4-BE49-F238E27FC236}">
                <a16:creationId xmlns:a16="http://schemas.microsoft.com/office/drawing/2014/main" id="{EBBD4272-5412-400A-8CC0-EB99D1A95EBA}"/>
              </a:ext>
            </a:extLst>
          </p:cNvPr>
          <p:cNvSpPr/>
          <p:nvPr/>
        </p:nvSpPr>
        <p:spPr>
          <a:xfrm>
            <a:off x="3670300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" action="ppaction://noaction">
              <a:snd r:embed="rId8" name="d0.wav"/>
            </a:hlinkClick>
            <a:extLst>
              <a:ext uri="{FF2B5EF4-FFF2-40B4-BE49-F238E27FC236}">
                <a16:creationId xmlns:a16="http://schemas.microsoft.com/office/drawing/2014/main" id="{736762FA-B352-4553-990E-6FC22A8AC2DB}"/>
              </a:ext>
            </a:extLst>
          </p:cNvPr>
          <p:cNvSpPr/>
          <p:nvPr/>
        </p:nvSpPr>
        <p:spPr>
          <a:xfrm>
            <a:off x="3670300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" action="ppaction://noaction">
              <a:snd r:embed="rId9" name="a0.wav"/>
            </a:hlinkClick>
            <a:extLst>
              <a:ext uri="{FF2B5EF4-FFF2-40B4-BE49-F238E27FC236}">
                <a16:creationId xmlns:a16="http://schemas.microsoft.com/office/drawing/2014/main" id="{E4A37AB3-7E05-49B3-8129-51F13C483731}"/>
              </a:ext>
            </a:extLst>
          </p:cNvPr>
          <p:cNvSpPr/>
          <p:nvPr/>
        </p:nvSpPr>
        <p:spPr>
          <a:xfrm>
            <a:off x="3670300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" action="ppaction://noaction">
              <a:snd r:embed="rId10" name="e0.wav"/>
            </a:hlinkClick>
            <a:extLst>
              <a:ext uri="{FF2B5EF4-FFF2-40B4-BE49-F238E27FC236}">
                <a16:creationId xmlns:a16="http://schemas.microsoft.com/office/drawing/2014/main" id="{F427599F-A1A0-4479-9CBE-A7F1AF77760E}"/>
              </a:ext>
            </a:extLst>
          </p:cNvPr>
          <p:cNvSpPr/>
          <p:nvPr/>
        </p:nvSpPr>
        <p:spPr>
          <a:xfrm>
            <a:off x="3670300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" action="ppaction://noaction">
              <a:snd r:embed="rId11" name="f2.wav"/>
            </a:hlinkClick>
            <a:extLst>
              <a:ext uri="{FF2B5EF4-FFF2-40B4-BE49-F238E27FC236}">
                <a16:creationId xmlns:a16="http://schemas.microsoft.com/office/drawing/2014/main" id="{6176B25E-B787-4E00-8BF6-9D31BB3D73C7}"/>
              </a:ext>
            </a:extLst>
          </p:cNvPr>
          <p:cNvSpPr/>
          <p:nvPr/>
        </p:nvSpPr>
        <p:spPr>
          <a:xfrm>
            <a:off x="4281055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" action="ppaction://noaction">
              <a:snd r:embed="rId12" name="h2.wav"/>
            </a:hlinkClick>
            <a:extLst>
              <a:ext uri="{FF2B5EF4-FFF2-40B4-BE49-F238E27FC236}">
                <a16:creationId xmlns:a16="http://schemas.microsoft.com/office/drawing/2014/main" id="{AE186376-56C0-4B4F-9D64-B225076F2AC0}"/>
              </a:ext>
            </a:extLst>
          </p:cNvPr>
          <p:cNvSpPr/>
          <p:nvPr/>
        </p:nvSpPr>
        <p:spPr>
          <a:xfrm>
            <a:off x="4281055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" action="ppaction://noaction">
              <a:snd r:embed="rId13" name="g2.wav"/>
            </a:hlinkClick>
            <a:extLst>
              <a:ext uri="{FF2B5EF4-FFF2-40B4-BE49-F238E27FC236}">
                <a16:creationId xmlns:a16="http://schemas.microsoft.com/office/drawing/2014/main" id="{47B22D11-EB66-44A7-8FD3-44EE8D7CF46C}"/>
              </a:ext>
            </a:extLst>
          </p:cNvPr>
          <p:cNvSpPr/>
          <p:nvPr/>
        </p:nvSpPr>
        <p:spPr>
          <a:xfrm>
            <a:off x="4281055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" action="ppaction://noaction">
              <a:snd r:embed="rId14" name="d2.wav"/>
            </a:hlinkClick>
            <a:extLst>
              <a:ext uri="{FF2B5EF4-FFF2-40B4-BE49-F238E27FC236}">
                <a16:creationId xmlns:a16="http://schemas.microsoft.com/office/drawing/2014/main" id="{C0F4FDE0-D3C5-4F70-A214-FB4BABB13223}"/>
              </a:ext>
            </a:extLst>
          </p:cNvPr>
          <p:cNvSpPr/>
          <p:nvPr/>
        </p:nvSpPr>
        <p:spPr>
          <a:xfrm>
            <a:off x="4281055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" action="ppaction://noaction">
              <a:snd r:embed="rId15" name="a2.wav"/>
            </a:hlinkClick>
            <a:extLst>
              <a:ext uri="{FF2B5EF4-FFF2-40B4-BE49-F238E27FC236}">
                <a16:creationId xmlns:a16="http://schemas.microsoft.com/office/drawing/2014/main" id="{85CE4FFA-13ED-4E61-8D47-3B074157875B}"/>
              </a:ext>
            </a:extLst>
          </p:cNvPr>
          <p:cNvSpPr/>
          <p:nvPr/>
        </p:nvSpPr>
        <p:spPr>
          <a:xfrm>
            <a:off x="4281055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" action="ppaction://noaction">
              <a:snd r:embed="rId16" name="e2.wav"/>
            </a:hlinkClick>
            <a:extLst>
              <a:ext uri="{FF2B5EF4-FFF2-40B4-BE49-F238E27FC236}">
                <a16:creationId xmlns:a16="http://schemas.microsoft.com/office/drawing/2014/main" id="{DFFD609D-0708-4B21-8034-9FCCF8BF451F}"/>
              </a:ext>
            </a:extLst>
          </p:cNvPr>
          <p:cNvSpPr/>
          <p:nvPr/>
        </p:nvSpPr>
        <p:spPr>
          <a:xfrm>
            <a:off x="4281055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" action="ppaction://noaction">
              <a:snd r:embed="rId17" name="f3.wav"/>
            </a:hlinkClick>
            <a:extLst>
              <a:ext uri="{FF2B5EF4-FFF2-40B4-BE49-F238E27FC236}">
                <a16:creationId xmlns:a16="http://schemas.microsoft.com/office/drawing/2014/main" id="{BC02AC82-35A5-4FAC-9B41-01FDC232632E}"/>
              </a:ext>
            </a:extLst>
          </p:cNvPr>
          <p:cNvSpPr/>
          <p:nvPr/>
        </p:nvSpPr>
        <p:spPr>
          <a:xfrm>
            <a:off x="4888345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" action="ppaction://noaction">
              <a:snd r:embed="rId18" name="h3.wav"/>
            </a:hlinkClick>
            <a:extLst>
              <a:ext uri="{FF2B5EF4-FFF2-40B4-BE49-F238E27FC236}">
                <a16:creationId xmlns:a16="http://schemas.microsoft.com/office/drawing/2014/main" id="{E17AF329-28B3-4211-8482-B38A601F2B83}"/>
              </a:ext>
            </a:extLst>
          </p:cNvPr>
          <p:cNvSpPr/>
          <p:nvPr/>
        </p:nvSpPr>
        <p:spPr>
          <a:xfrm>
            <a:off x="4888345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" action="ppaction://noaction">
              <a:snd r:embed="rId19" name="g3.wav"/>
            </a:hlinkClick>
            <a:extLst>
              <a:ext uri="{FF2B5EF4-FFF2-40B4-BE49-F238E27FC236}">
                <a16:creationId xmlns:a16="http://schemas.microsoft.com/office/drawing/2014/main" id="{C460CAC9-CB84-4EED-BB2D-F49C33EEBF84}"/>
              </a:ext>
            </a:extLst>
          </p:cNvPr>
          <p:cNvSpPr/>
          <p:nvPr/>
        </p:nvSpPr>
        <p:spPr>
          <a:xfrm>
            <a:off x="4888345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" action="ppaction://noaction">
              <a:snd r:embed="rId20" name="d3.wav"/>
            </a:hlinkClick>
            <a:extLst>
              <a:ext uri="{FF2B5EF4-FFF2-40B4-BE49-F238E27FC236}">
                <a16:creationId xmlns:a16="http://schemas.microsoft.com/office/drawing/2014/main" id="{3117F782-F011-4FD3-99C4-ED7F95FA494A}"/>
              </a:ext>
            </a:extLst>
          </p:cNvPr>
          <p:cNvSpPr/>
          <p:nvPr/>
        </p:nvSpPr>
        <p:spPr>
          <a:xfrm>
            <a:off x="4888345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" action="ppaction://noaction">
              <a:snd r:embed="rId21" name="a3.wav"/>
            </a:hlinkClick>
            <a:extLst>
              <a:ext uri="{FF2B5EF4-FFF2-40B4-BE49-F238E27FC236}">
                <a16:creationId xmlns:a16="http://schemas.microsoft.com/office/drawing/2014/main" id="{16DE36E5-1225-48F8-81CF-BA2B73C0B2F2}"/>
              </a:ext>
            </a:extLst>
          </p:cNvPr>
          <p:cNvSpPr/>
          <p:nvPr/>
        </p:nvSpPr>
        <p:spPr>
          <a:xfrm>
            <a:off x="4888345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" action="ppaction://noaction">
              <a:snd r:embed="rId22" name="e3.wav"/>
            </a:hlinkClick>
            <a:extLst>
              <a:ext uri="{FF2B5EF4-FFF2-40B4-BE49-F238E27FC236}">
                <a16:creationId xmlns:a16="http://schemas.microsoft.com/office/drawing/2014/main" id="{0E7D8ECD-FE4B-44D6-91AC-0441CC83418A}"/>
              </a:ext>
            </a:extLst>
          </p:cNvPr>
          <p:cNvSpPr/>
          <p:nvPr/>
        </p:nvSpPr>
        <p:spPr>
          <a:xfrm>
            <a:off x="4888345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" action="ppaction://noaction">
              <a:snd r:embed="rId23" name="h9.wav"/>
            </a:hlinkClick>
            <a:extLst>
              <a:ext uri="{FF2B5EF4-FFF2-40B4-BE49-F238E27FC236}">
                <a16:creationId xmlns:a16="http://schemas.microsoft.com/office/drawing/2014/main" id="{F8374376-E7E1-4A47-9EE4-8BC6C92A3A1C}"/>
              </a:ext>
            </a:extLst>
          </p:cNvPr>
          <p:cNvSpPr/>
          <p:nvPr/>
        </p:nvSpPr>
        <p:spPr>
          <a:xfrm>
            <a:off x="5499100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" action="ppaction://noaction">
              <a:snd r:embed="rId24" name="h4.wav"/>
            </a:hlinkClick>
            <a:extLst>
              <a:ext uri="{FF2B5EF4-FFF2-40B4-BE49-F238E27FC236}">
                <a16:creationId xmlns:a16="http://schemas.microsoft.com/office/drawing/2014/main" id="{4851F856-DF94-4D4F-8CE7-9E385CD58523}"/>
              </a:ext>
            </a:extLst>
          </p:cNvPr>
          <p:cNvSpPr/>
          <p:nvPr/>
        </p:nvSpPr>
        <p:spPr>
          <a:xfrm>
            <a:off x="5499100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" action="ppaction://noaction">
              <a:snd r:embed="rId25" name="g4.wav"/>
            </a:hlinkClick>
            <a:extLst>
              <a:ext uri="{FF2B5EF4-FFF2-40B4-BE49-F238E27FC236}">
                <a16:creationId xmlns:a16="http://schemas.microsoft.com/office/drawing/2014/main" id="{42245016-61C9-4CF2-8C8A-31619F5BC844}"/>
              </a:ext>
            </a:extLst>
          </p:cNvPr>
          <p:cNvSpPr/>
          <p:nvPr/>
        </p:nvSpPr>
        <p:spPr>
          <a:xfrm>
            <a:off x="5499100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Click r:id="" action="ppaction://noaction">
              <a:snd r:embed="rId26" name="d4.wav"/>
            </a:hlinkClick>
            <a:extLst>
              <a:ext uri="{FF2B5EF4-FFF2-40B4-BE49-F238E27FC236}">
                <a16:creationId xmlns:a16="http://schemas.microsoft.com/office/drawing/2014/main" id="{A063EA58-7C9A-48B9-9889-1CFA1654C491}"/>
              </a:ext>
            </a:extLst>
          </p:cNvPr>
          <p:cNvSpPr/>
          <p:nvPr/>
        </p:nvSpPr>
        <p:spPr>
          <a:xfrm>
            <a:off x="5499100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Click r:id="" action="ppaction://noaction">
              <a:snd r:embed="rId27" name="a4.wav"/>
            </a:hlinkClick>
            <a:extLst>
              <a:ext uri="{FF2B5EF4-FFF2-40B4-BE49-F238E27FC236}">
                <a16:creationId xmlns:a16="http://schemas.microsoft.com/office/drawing/2014/main" id="{3B3025DB-A44A-464E-A4C7-89329B9985D1}"/>
              </a:ext>
            </a:extLst>
          </p:cNvPr>
          <p:cNvSpPr/>
          <p:nvPr/>
        </p:nvSpPr>
        <p:spPr>
          <a:xfrm>
            <a:off x="5499100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Click r:id="" action="ppaction://noaction">
              <a:snd r:embed="rId28" name="e4.wav"/>
            </a:hlinkClick>
            <a:extLst>
              <a:ext uri="{FF2B5EF4-FFF2-40B4-BE49-F238E27FC236}">
                <a16:creationId xmlns:a16="http://schemas.microsoft.com/office/drawing/2014/main" id="{B61F284F-E9C7-4F53-BCE7-8887637C55D5}"/>
              </a:ext>
            </a:extLst>
          </p:cNvPr>
          <p:cNvSpPr/>
          <p:nvPr/>
        </p:nvSpPr>
        <p:spPr>
          <a:xfrm>
            <a:off x="5499100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Click r:id="" action="ppaction://noaction">
              <a:snd r:embed="rId29" name="f9.wav"/>
            </a:hlinkClick>
            <a:extLst>
              <a:ext uri="{FF2B5EF4-FFF2-40B4-BE49-F238E27FC236}">
                <a16:creationId xmlns:a16="http://schemas.microsoft.com/office/drawing/2014/main" id="{80BE06F5-F982-4900-9271-1305DF6909FF}"/>
              </a:ext>
            </a:extLst>
          </p:cNvPr>
          <p:cNvSpPr/>
          <p:nvPr/>
        </p:nvSpPr>
        <p:spPr>
          <a:xfrm>
            <a:off x="8521700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Click r:id="" action="ppaction://noaction">
              <a:snd r:embed="rId23" name="h9.wav"/>
            </a:hlinkClick>
            <a:extLst>
              <a:ext uri="{FF2B5EF4-FFF2-40B4-BE49-F238E27FC236}">
                <a16:creationId xmlns:a16="http://schemas.microsoft.com/office/drawing/2014/main" id="{57AF74C8-A39A-44C2-B692-4474A9CD7E20}"/>
              </a:ext>
            </a:extLst>
          </p:cNvPr>
          <p:cNvSpPr/>
          <p:nvPr/>
        </p:nvSpPr>
        <p:spPr>
          <a:xfrm>
            <a:off x="8521700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hlinkClick r:id="" action="ppaction://noaction">
              <a:snd r:embed="rId30" name="h5.wav"/>
            </a:hlinkClick>
            <a:extLst>
              <a:ext uri="{FF2B5EF4-FFF2-40B4-BE49-F238E27FC236}">
                <a16:creationId xmlns:a16="http://schemas.microsoft.com/office/drawing/2014/main" id="{57B528BB-8B23-4662-8613-0AA4A7EB9775}"/>
              </a:ext>
            </a:extLst>
          </p:cNvPr>
          <p:cNvSpPr/>
          <p:nvPr/>
        </p:nvSpPr>
        <p:spPr>
          <a:xfrm>
            <a:off x="8521700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" action="ppaction://noaction">
              <a:snd r:embed="rId25" name="g4.wav"/>
            </a:hlinkClick>
            <a:extLst>
              <a:ext uri="{FF2B5EF4-FFF2-40B4-BE49-F238E27FC236}">
                <a16:creationId xmlns:a16="http://schemas.microsoft.com/office/drawing/2014/main" id="{CD2963E8-FE24-4B31-8268-7A856EF7AFFF}"/>
              </a:ext>
            </a:extLst>
          </p:cNvPr>
          <p:cNvSpPr/>
          <p:nvPr/>
        </p:nvSpPr>
        <p:spPr>
          <a:xfrm>
            <a:off x="8521700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hlinkClick r:id="" action="ppaction://noaction">
              <a:snd r:embed="rId26" name="d4.wav"/>
            </a:hlinkClick>
            <a:extLst>
              <a:ext uri="{FF2B5EF4-FFF2-40B4-BE49-F238E27FC236}">
                <a16:creationId xmlns:a16="http://schemas.microsoft.com/office/drawing/2014/main" id="{D7383CDA-DD78-4F47-A218-1ECE76EFE305}"/>
              </a:ext>
            </a:extLst>
          </p:cNvPr>
          <p:cNvSpPr/>
          <p:nvPr/>
        </p:nvSpPr>
        <p:spPr>
          <a:xfrm>
            <a:off x="8521700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hlinkClick r:id="" action="ppaction://noaction">
              <a:snd r:embed="rId27" name="a4.wav"/>
            </a:hlinkClick>
            <a:extLst>
              <a:ext uri="{FF2B5EF4-FFF2-40B4-BE49-F238E27FC236}">
                <a16:creationId xmlns:a16="http://schemas.microsoft.com/office/drawing/2014/main" id="{57326C9E-6571-422D-9C2B-98CDEE4302BE}"/>
              </a:ext>
            </a:extLst>
          </p:cNvPr>
          <p:cNvSpPr/>
          <p:nvPr/>
        </p:nvSpPr>
        <p:spPr>
          <a:xfrm>
            <a:off x="8521700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hlinkClick r:id="" action="ppaction://noaction">
              <a:snd r:embed="rId31" name="f10.wav"/>
            </a:hlinkClick>
            <a:extLst>
              <a:ext uri="{FF2B5EF4-FFF2-40B4-BE49-F238E27FC236}">
                <a16:creationId xmlns:a16="http://schemas.microsoft.com/office/drawing/2014/main" id="{E2B8AA42-D336-421E-8F8C-1176E29A4469}"/>
              </a:ext>
            </a:extLst>
          </p:cNvPr>
          <p:cNvSpPr/>
          <p:nvPr/>
        </p:nvSpPr>
        <p:spPr>
          <a:xfrm>
            <a:off x="9132455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hlinkClick r:id="" action="ppaction://noaction">
              <a:snd r:embed="rId32" name="f5.wav"/>
            </a:hlinkClick>
            <a:extLst>
              <a:ext uri="{FF2B5EF4-FFF2-40B4-BE49-F238E27FC236}">
                <a16:creationId xmlns:a16="http://schemas.microsoft.com/office/drawing/2014/main" id="{DB56A311-C98A-43D4-9484-34EC7C2CE3FA}"/>
              </a:ext>
            </a:extLst>
          </p:cNvPr>
          <p:cNvSpPr/>
          <p:nvPr/>
        </p:nvSpPr>
        <p:spPr>
          <a:xfrm>
            <a:off x="9132455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hlinkClick r:id="" action="ppaction://noaction">
              <a:snd r:embed="rId33" name="f1.wav"/>
            </a:hlinkClick>
            <a:extLst>
              <a:ext uri="{FF2B5EF4-FFF2-40B4-BE49-F238E27FC236}">
                <a16:creationId xmlns:a16="http://schemas.microsoft.com/office/drawing/2014/main" id="{50A6C3EA-1E57-4536-81FC-BEB01B44DECA}"/>
              </a:ext>
            </a:extLst>
          </p:cNvPr>
          <p:cNvSpPr/>
          <p:nvPr/>
        </p:nvSpPr>
        <p:spPr>
          <a:xfrm>
            <a:off x="9132455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" action="ppaction://noaction">
              <a:snd r:embed="rId6" name="h0.wav"/>
            </a:hlinkClick>
            <a:extLst>
              <a:ext uri="{FF2B5EF4-FFF2-40B4-BE49-F238E27FC236}">
                <a16:creationId xmlns:a16="http://schemas.microsoft.com/office/drawing/2014/main" id="{86C9D688-6A57-4632-8F64-A15D06C92C45}"/>
              </a:ext>
            </a:extLst>
          </p:cNvPr>
          <p:cNvSpPr/>
          <p:nvPr/>
        </p:nvSpPr>
        <p:spPr>
          <a:xfrm>
            <a:off x="9132455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" action="ppaction://noaction">
              <a:snd r:embed="rId34" name="d5.wav"/>
            </a:hlinkClick>
            <a:extLst>
              <a:ext uri="{FF2B5EF4-FFF2-40B4-BE49-F238E27FC236}">
                <a16:creationId xmlns:a16="http://schemas.microsoft.com/office/drawing/2014/main" id="{C3F53EF4-10CD-4C83-A7D1-2A6852B7FB19}"/>
              </a:ext>
            </a:extLst>
          </p:cNvPr>
          <p:cNvSpPr/>
          <p:nvPr/>
        </p:nvSpPr>
        <p:spPr>
          <a:xfrm>
            <a:off x="9132455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" action="ppaction://noaction">
              <a:snd r:embed="rId35" name="a5.wav"/>
            </a:hlinkClick>
            <a:extLst>
              <a:ext uri="{FF2B5EF4-FFF2-40B4-BE49-F238E27FC236}">
                <a16:creationId xmlns:a16="http://schemas.microsoft.com/office/drawing/2014/main" id="{1DBED649-DCD2-43DD-A00C-D5568A124510}"/>
              </a:ext>
            </a:extLst>
          </p:cNvPr>
          <p:cNvSpPr/>
          <p:nvPr/>
        </p:nvSpPr>
        <p:spPr>
          <a:xfrm>
            <a:off x="9132455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" action="ppaction://noaction">
              <a:snd r:embed="rId36" name="f11.wav"/>
            </a:hlinkClick>
            <a:extLst>
              <a:ext uri="{FF2B5EF4-FFF2-40B4-BE49-F238E27FC236}">
                <a16:creationId xmlns:a16="http://schemas.microsoft.com/office/drawing/2014/main" id="{4C171AEF-9602-40CA-8000-D935C4A4C6EF}"/>
              </a:ext>
            </a:extLst>
          </p:cNvPr>
          <p:cNvSpPr/>
          <p:nvPr/>
        </p:nvSpPr>
        <p:spPr>
          <a:xfrm>
            <a:off x="9739745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" action="ppaction://noaction">
              <a:snd r:embed="rId37" name="f6.wav"/>
            </a:hlinkClick>
            <a:extLst>
              <a:ext uri="{FF2B5EF4-FFF2-40B4-BE49-F238E27FC236}">
                <a16:creationId xmlns:a16="http://schemas.microsoft.com/office/drawing/2014/main" id="{29570127-5EED-42ED-90C2-85730DC56228}"/>
              </a:ext>
            </a:extLst>
          </p:cNvPr>
          <p:cNvSpPr/>
          <p:nvPr/>
        </p:nvSpPr>
        <p:spPr>
          <a:xfrm>
            <a:off x="9739745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" action="ppaction://noaction">
              <a:snd r:embed="rId11" name="f2.wav"/>
            </a:hlinkClick>
            <a:extLst>
              <a:ext uri="{FF2B5EF4-FFF2-40B4-BE49-F238E27FC236}">
                <a16:creationId xmlns:a16="http://schemas.microsoft.com/office/drawing/2014/main" id="{DF0E8457-BA71-495C-BC42-068FBF86B4B6}"/>
              </a:ext>
            </a:extLst>
          </p:cNvPr>
          <p:cNvSpPr/>
          <p:nvPr/>
        </p:nvSpPr>
        <p:spPr>
          <a:xfrm>
            <a:off x="9739745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" action="ppaction://noaction">
              <a:snd r:embed="rId12" name="h2.wav"/>
            </a:hlinkClick>
            <a:extLst>
              <a:ext uri="{FF2B5EF4-FFF2-40B4-BE49-F238E27FC236}">
                <a16:creationId xmlns:a16="http://schemas.microsoft.com/office/drawing/2014/main" id="{02078014-D02F-4524-A6C0-953D3C1CA8FB}"/>
              </a:ext>
            </a:extLst>
          </p:cNvPr>
          <p:cNvSpPr/>
          <p:nvPr/>
        </p:nvSpPr>
        <p:spPr>
          <a:xfrm>
            <a:off x="9739745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" action="ppaction://noaction">
              <a:snd r:embed="rId7" name="g0.wav"/>
            </a:hlinkClick>
            <a:extLst>
              <a:ext uri="{FF2B5EF4-FFF2-40B4-BE49-F238E27FC236}">
                <a16:creationId xmlns:a16="http://schemas.microsoft.com/office/drawing/2014/main" id="{F3F9EA00-76CC-4B52-BDC7-6942230CB0AF}"/>
              </a:ext>
            </a:extLst>
          </p:cNvPr>
          <p:cNvSpPr/>
          <p:nvPr/>
        </p:nvSpPr>
        <p:spPr>
          <a:xfrm>
            <a:off x="9739745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" action="ppaction://noaction">
              <a:snd r:embed="rId8" name="d0.wav"/>
            </a:hlinkClick>
            <a:extLst>
              <a:ext uri="{FF2B5EF4-FFF2-40B4-BE49-F238E27FC236}">
                <a16:creationId xmlns:a16="http://schemas.microsoft.com/office/drawing/2014/main" id="{668E8F57-F261-478A-84ED-847D27F1D7D3}"/>
              </a:ext>
            </a:extLst>
          </p:cNvPr>
          <p:cNvSpPr/>
          <p:nvPr/>
        </p:nvSpPr>
        <p:spPr>
          <a:xfrm>
            <a:off x="9739745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" action="ppaction://noaction">
              <a:snd r:embed="rId38" name="f12.wav"/>
            </a:hlinkClick>
            <a:extLst>
              <a:ext uri="{FF2B5EF4-FFF2-40B4-BE49-F238E27FC236}">
                <a16:creationId xmlns:a16="http://schemas.microsoft.com/office/drawing/2014/main" id="{BF2BCA42-FDD7-4E6E-BBE2-F4310B5468C6}"/>
              </a:ext>
            </a:extLst>
          </p:cNvPr>
          <p:cNvSpPr/>
          <p:nvPr/>
        </p:nvSpPr>
        <p:spPr>
          <a:xfrm>
            <a:off x="10350500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" action="ppaction://noaction">
              <a:snd r:embed="rId39" name="f7.wav"/>
            </a:hlinkClick>
            <a:extLst>
              <a:ext uri="{FF2B5EF4-FFF2-40B4-BE49-F238E27FC236}">
                <a16:creationId xmlns:a16="http://schemas.microsoft.com/office/drawing/2014/main" id="{E7D351DE-9EFD-4BA3-9090-F86268F511E4}"/>
              </a:ext>
            </a:extLst>
          </p:cNvPr>
          <p:cNvSpPr/>
          <p:nvPr/>
        </p:nvSpPr>
        <p:spPr>
          <a:xfrm>
            <a:off x="10350500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" action="ppaction://noaction">
              <a:snd r:embed="rId17" name="f3.wav"/>
            </a:hlinkClick>
            <a:extLst>
              <a:ext uri="{FF2B5EF4-FFF2-40B4-BE49-F238E27FC236}">
                <a16:creationId xmlns:a16="http://schemas.microsoft.com/office/drawing/2014/main" id="{E74ED88A-4907-4708-8686-9B48EBA89E96}"/>
              </a:ext>
            </a:extLst>
          </p:cNvPr>
          <p:cNvSpPr/>
          <p:nvPr/>
        </p:nvSpPr>
        <p:spPr>
          <a:xfrm>
            <a:off x="10350500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hlinkClick r:id="" action="ppaction://noaction">
              <a:snd r:embed="rId18" name="h3.wav"/>
            </a:hlinkClick>
            <a:extLst>
              <a:ext uri="{FF2B5EF4-FFF2-40B4-BE49-F238E27FC236}">
                <a16:creationId xmlns:a16="http://schemas.microsoft.com/office/drawing/2014/main" id="{D8CCE7D7-3B5F-49A3-B4C8-1F1160F47204}"/>
              </a:ext>
            </a:extLst>
          </p:cNvPr>
          <p:cNvSpPr/>
          <p:nvPr/>
        </p:nvSpPr>
        <p:spPr>
          <a:xfrm>
            <a:off x="10350500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hlinkClick r:id="" action="ppaction://noaction">
              <a:snd r:embed="rId13" name="g2.wav"/>
            </a:hlinkClick>
            <a:extLst>
              <a:ext uri="{FF2B5EF4-FFF2-40B4-BE49-F238E27FC236}">
                <a16:creationId xmlns:a16="http://schemas.microsoft.com/office/drawing/2014/main" id="{F1F67D5F-FBA4-4ED9-9EC0-D96877076919}"/>
              </a:ext>
            </a:extLst>
          </p:cNvPr>
          <p:cNvSpPr/>
          <p:nvPr/>
        </p:nvSpPr>
        <p:spPr>
          <a:xfrm>
            <a:off x="10350500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hlinkClick r:id="" action="ppaction://noaction">
              <a:snd r:embed="rId14" name="d2.wav"/>
            </a:hlinkClick>
            <a:extLst>
              <a:ext uri="{FF2B5EF4-FFF2-40B4-BE49-F238E27FC236}">
                <a16:creationId xmlns:a16="http://schemas.microsoft.com/office/drawing/2014/main" id="{1FCBE20D-A7EA-4C17-BD58-36D61BCC8435}"/>
              </a:ext>
            </a:extLst>
          </p:cNvPr>
          <p:cNvSpPr/>
          <p:nvPr/>
        </p:nvSpPr>
        <p:spPr>
          <a:xfrm>
            <a:off x="10350500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hlinkClick r:id="" action="ppaction://noaction">
              <a:snd r:embed="rId32" name="f5.wav"/>
            </a:hlinkClick>
            <a:extLst>
              <a:ext uri="{FF2B5EF4-FFF2-40B4-BE49-F238E27FC236}">
                <a16:creationId xmlns:a16="http://schemas.microsoft.com/office/drawing/2014/main" id="{95FCDD28-18D0-42D3-90B4-C7D4C2FBCBB2}"/>
              </a:ext>
            </a:extLst>
          </p:cNvPr>
          <p:cNvSpPr/>
          <p:nvPr/>
        </p:nvSpPr>
        <p:spPr>
          <a:xfrm>
            <a:off x="6096000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hlinkClick r:id="" action="ppaction://noaction">
              <a:snd r:embed="rId30" name="h5.wav"/>
            </a:hlinkClick>
            <a:extLst>
              <a:ext uri="{FF2B5EF4-FFF2-40B4-BE49-F238E27FC236}">
                <a16:creationId xmlns:a16="http://schemas.microsoft.com/office/drawing/2014/main" id="{8E99D098-AD36-477D-B1CE-E52C8BC5D5B5}"/>
              </a:ext>
            </a:extLst>
          </p:cNvPr>
          <p:cNvSpPr/>
          <p:nvPr/>
        </p:nvSpPr>
        <p:spPr>
          <a:xfrm>
            <a:off x="6096000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" action="ppaction://noaction">
              <a:snd r:embed="rId40" name="h1.wav"/>
            </a:hlinkClick>
            <a:extLst>
              <a:ext uri="{FF2B5EF4-FFF2-40B4-BE49-F238E27FC236}">
                <a16:creationId xmlns:a16="http://schemas.microsoft.com/office/drawing/2014/main" id="{3FDEB37C-E71E-4E3A-8606-A779C791D838}"/>
              </a:ext>
            </a:extLst>
          </p:cNvPr>
          <p:cNvSpPr/>
          <p:nvPr/>
        </p:nvSpPr>
        <p:spPr>
          <a:xfrm>
            <a:off x="6096000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hlinkClick r:id="" action="ppaction://noaction">
              <a:snd r:embed="rId34" name="d5.wav"/>
            </a:hlinkClick>
            <a:extLst>
              <a:ext uri="{FF2B5EF4-FFF2-40B4-BE49-F238E27FC236}">
                <a16:creationId xmlns:a16="http://schemas.microsoft.com/office/drawing/2014/main" id="{025DDD9F-EDC7-43B2-8D3C-A4FD15F9A3C5}"/>
              </a:ext>
            </a:extLst>
          </p:cNvPr>
          <p:cNvSpPr/>
          <p:nvPr/>
        </p:nvSpPr>
        <p:spPr>
          <a:xfrm>
            <a:off x="6096000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hlinkClick r:id="" action="ppaction://noaction">
              <a:snd r:embed="rId35" name="a5.wav"/>
            </a:hlinkClick>
            <a:extLst>
              <a:ext uri="{FF2B5EF4-FFF2-40B4-BE49-F238E27FC236}">
                <a16:creationId xmlns:a16="http://schemas.microsoft.com/office/drawing/2014/main" id="{64EA19A1-7E53-4A22-B863-D38D0ECF60F0}"/>
              </a:ext>
            </a:extLst>
          </p:cNvPr>
          <p:cNvSpPr/>
          <p:nvPr/>
        </p:nvSpPr>
        <p:spPr>
          <a:xfrm>
            <a:off x="6096000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hlinkClick r:id="" action="ppaction://noaction">
              <a:snd r:embed="rId41" name="e5.wav"/>
            </a:hlinkClick>
            <a:extLst>
              <a:ext uri="{FF2B5EF4-FFF2-40B4-BE49-F238E27FC236}">
                <a16:creationId xmlns:a16="http://schemas.microsoft.com/office/drawing/2014/main" id="{574B02FC-61A5-4FA3-A96E-016044DD3BA0}"/>
              </a:ext>
            </a:extLst>
          </p:cNvPr>
          <p:cNvSpPr/>
          <p:nvPr/>
        </p:nvSpPr>
        <p:spPr>
          <a:xfrm>
            <a:off x="6096000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hlinkClick r:id="" action="ppaction://noaction">
              <a:snd r:embed="rId37" name="f6.wav"/>
            </a:hlinkClick>
            <a:extLst>
              <a:ext uri="{FF2B5EF4-FFF2-40B4-BE49-F238E27FC236}">
                <a16:creationId xmlns:a16="http://schemas.microsoft.com/office/drawing/2014/main" id="{78ED6BD6-A2D4-4CC7-A5D9-EA932E59DF70}"/>
              </a:ext>
            </a:extLst>
          </p:cNvPr>
          <p:cNvSpPr/>
          <p:nvPr/>
        </p:nvSpPr>
        <p:spPr>
          <a:xfrm>
            <a:off x="6706755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hlinkClick r:id="" action="ppaction://noaction">
              <a:snd r:embed="rId33" name="f1.wav"/>
            </a:hlinkClick>
            <a:extLst>
              <a:ext uri="{FF2B5EF4-FFF2-40B4-BE49-F238E27FC236}">
                <a16:creationId xmlns:a16="http://schemas.microsoft.com/office/drawing/2014/main" id="{05169C52-CA18-4B80-B1AE-1F832505223D}"/>
              </a:ext>
            </a:extLst>
          </p:cNvPr>
          <p:cNvSpPr/>
          <p:nvPr/>
        </p:nvSpPr>
        <p:spPr>
          <a:xfrm>
            <a:off x="6706755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hlinkClick r:id="" action="ppaction://noaction">
              <a:snd r:embed="rId12" name="h2.wav"/>
            </a:hlinkClick>
            <a:extLst>
              <a:ext uri="{FF2B5EF4-FFF2-40B4-BE49-F238E27FC236}">
                <a16:creationId xmlns:a16="http://schemas.microsoft.com/office/drawing/2014/main" id="{45B31F72-3651-4ABC-9B5E-36260F87D1FA}"/>
              </a:ext>
            </a:extLst>
          </p:cNvPr>
          <p:cNvSpPr/>
          <p:nvPr/>
        </p:nvSpPr>
        <p:spPr>
          <a:xfrm>
            <a:off x="6706755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hlinkClick r:id="" action="ppaction://noaction">
              <a:snd r:embed="rId7" name="g0.wav"/>
            </a:hlinkClick>
            <a:extLst>
              <a:ext uri="{FF2B5EF4-FFF2-40B4-BE49-F238E27FC236}">
                <a16:creationId xmlns:a16="http://schemas.microsoft.com/office/drawing/2014/main" id="{ACF22D03-00E0-4740-ABFE-F31944C90CC5}"/>
              </a:ext>
            </a:extLst>
          </p:cNvPr>
          <p:cNvSpPr/>
          <p:nvPr/>
        </p:nvSpPr>
        <p:spPr>
          <a:xfrm>
            <a:off x="6706755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hlinkClick r:id="" action="ppaction://noaction">
              <a:snd r:embed="rId8" name="d0.wav"/>
            </a:hlinkClick>
            <a:extLst>
              <a:ext uri="{FF2B5EF4-FFF2-40B4-BE49-F238E27FC236}">
                <a16:creationId xmlns:a16="http://schemas.microsoft.com/office/drawing/2014/main" id="{F16E9BB1-993A-4356-B4A5-8F21D2B6204D}"/>
              </a:ext>
            </a:extLst>
          </p:cNvPr>
          <p:cNvSpPr/>
          <p:nvPr/>
        </p:nvSpPr>
        <p:spPr>
          <a:xfrm>
            <a:off x="6706755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hlinkClick r:id="" action="ppaction://noaction">
              <a:snd r:embed="rId9" name="a0.wav"/>
            </a:hlinkClick>
            <a:extLst>
              <a:ext uri="{FF2B5EF4-FFF2-40B4-BE49-F238E27FC236}">
                <a16:creationId xmlns:a16="http://schemas.microsoft.com/office/drawing/2014/main" id="{B9E77268-5350-4979-9986-888B81B2EC3E}"/>
              </a:ext>
            </a:extLst>
          </p:cNvPr>
          <p:cNvSpPr/>
          <p:nvPr/>
        </p:nvSpPr>
        <p:spPr>
          <a:xfrm>
            <a:off x="6706755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hlinkClick r:id="" action="ppaction://noaction">
              <a:snd r:embed="rId39" name="f7.wav"/>
            </a:hlinkClick>
            <a:extLst>
              <a:ext uri="{FF2B5EF4-FFF2-40B4-BE49-F238E27FC236}">
                <a16:creationId xmlns:a16="http://schemas.microsoft.com/office/drawing/2014/main" id="{2EA1973A-134A-414A-BE19-FC642105A9CF}"/>
              </a:ext>
            </a:extLst>
          </p:cNvPr>
          <p:cNvSpPr/>
          <p:nvPr/>
        </p:nvSpPr>
        <p:spPr>
          <a:xfrm>
            <a:off x="7314045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hlinkClick r:id="" action="ppaction://noaction">
              <a:snd r:embed="rId11" name="f2.wav"/>
            </a:hlinkClick>
            <a:extLst>
              <a:ext uri="{FF2B5EF4-FFF2-40B4-BE49-F238E27FC236}">
                <a16:creationId xmlns:a16="http://schemas.microsoft.com/office/drawing/2014/main" id="{CD11835A-206F-429D-9CBB-D54AD06BE951}"/>
              </a:ext>
            </a:extLst>
          </p:cNvPr>
          <p:cNvSpPr/>
          <p:nvPr/>
        </p:nvSpPr>
        <p:spPr>
          <a:xfrm>
            <a:off x="7314045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hlinkClick r:id="" action="ppaction://noaction">
              <a:snd r:embed="rId18" name="h3.wav"/>
            </a:hlinkClick>
            <a:extLst>
              <a:ext uri="{FF2B5EF4-FFF2-40B4-BE49-F238E27FC236}">
                <a16:creationId xmlns:a16="http://schemas.microsoft.com/office/drawing/2014/main" id="{186FEFE2-0878-4A4F-862F-96F4DF2EFE03}"/>
              </a:ext>
            </a:extLst>
          </p:cNvPr>
          <p:cNvSpPr/>
          <p:nvPr/>
        </p:nvSpPr>
        <p:spPr>
          <a:xfrm>
            <a:off x="7314045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hlinkClick r:id="" action="ppaction://noaction">
              <a:snd r:embed="rId13" name="g2.wav"/>
            </a:hlinkClick>
            <a:extLst>
              <a:ext uri="{FF2B5EF4-FFF2-40B4-BE49-F238E27FC236}">
                <a16:creationId xmlns:a16="http://schemas.microsoft.com/office/drawing/2014/main" id="{7BFC3426-F748-4B13-B04C-78711281752B}"/>
              </a:ext>
            </a:extLst>
          </p:cNvPr>
          <p:cNvSpPr/>
          <p:nvPr/>
        </p:nvSpPr>
        <p:spPr>
          <a:xfrm>
            <a:off x="7314045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hlinkClick r:id="" action="ppaction://noaction">
              <a:snd r:embed="rId14" name="d2.wav"/>
            </a:hlinkClick>
            <a:extLst>
              <a:ext uri="{FF2B5EF4-FFF2-40B4-BE49-F238E27FC236}">
                <a16:creationId xmlns:a16="http://schemas.microsoft.com/office/drawing/2014/main" id="{200BD8E5-3FF7-4DCD-9F1B-C85D8770E73C}"/>
              </a:ext>
            </a:extLst>
          </p:cNvPr>
          <p:cNvSpPr/>
          <p:nvPr/>
        </p:nvSpPr>
        <p:spPr>
          <a:xfrm>
            <a:off x="7314045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hlinkClick r:id="" action="ppaction://noaction">
              <a:snd r:embed="rId15" name="a2.wav"/>
            </a:hlinkClick>
            <a:extLst>
              <a:ext uri="{FF2B5EF4-FFF2-40B4-BE49-F238E27FC236}">
                <a16:creationId xmlns:a16="http://schemas.microsoft.com/office/drawing/2014/main" id="{E1CA22EC-8BEB-42CD-A48C-B0BE3D7AD3CF}"/>
              </a:ext>
            </a:extLst>
          </p:cNvPr>
          <p:cNvSpPr/>
          <p:nvPr/>
        </p:nvSpPr>
        <p:spPr>
          <a:xfrm>
            <a:off x="7314045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hlinkClick r:id="" action="ppaction://noaction">
              <a:snd r:embed="rId42" name="f8.wav"/>
            </a:hlinkClick>
            <a:extLst>
              <a:ext uri="{FF2B5EF4-FFF2-40B4-BE49-F238E27FC236}">
                <a16:creationId xmlns:a16="http://schemas.microsoft.com/office/drawing/2014/main" id="{3597EB3C-360B-4187-A06D-E62BE4DFCE16}"/>
              </a:ext>
            </a:extLst>
          </p:cNvPr>
          <p:cNvSpPr/>
          <p:nvPr/>
        </p:nvSpPr>
        <p:spPr>
          <a:xfrm>
            <a:off x="7924800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hlinkClick r:id="" action="ppaction://noaction">
              <a:snd r:embed="rId17" name="f3.wav"/>
            </a:hlinkClick>
            <a:extLst>
              <a:ext uri="{FF2B5EF4-FFF2-40B4-BE49-F238E27FC236}">
                <a16:creationId xmlns:a16="http://schemas.microsoft.com/office/drawing/2014/main" id="{DF5E390F-E1C0-4682-A228-B22F64399789}"/>
              </a:ext>
            </a:extLst>
          </p:cNvPr>
          <p:cNvSpPr/>
          <p:nvPr/>
        </p:nvSpPr>
        <p:spPr>
          <a:xfrm>
            <a:off x="7924800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hlinkClick r:id="" action="ppaction://noaction">
              <a:snd r:embed="rId24" name="h4.wav"/>
            </a:hlinkClick>
            <a:extLst>
              <a:ext uri="{FF2B5EF4-FFF2-40B4-BE49-F238E27FC236}">
                <a16:creationId xmlns:a16="http://schemas.microsoft.com/office/drawing/2014/main" id="{BA92D6EC-D27E-4AF8-A167-6F1441C2678B}"/>
              </a:ext>
            </a:extLst>
          </p:cNvPr>
          <p:cNvSpPr/>
          <p:nvPr/>
        </p:nvSpPr>
        <p:spPr>
          <a:xfrm>
            <a:off x="7924800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hlinkClick r:id="" action="ppaction://noaction">
              <a:snd r:embed="rId19" name="g3.wav"/>
            </a:hlinkClick>
            <a:extLst>
              <a:ext uri="{FF2B5EF4-FFF2-40B4-BE49-F238E27FC236}">
                <a16:creationId xmlns:a16="http://schemas.microsoft.com/office/drawing/2014/main" id="{C3B298AB-6129-4D55-8CC8-293563E69B2D}"/>
              </a:ext>
            </a:extLst>
          </p:cNvPr>
          <p:cNvSpPr/>
          <p:nvPr/>
        </p:nvSpPr>
        <p:spPr>
          <a:xfrm>
            <a:off x="7924800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hlinkClick r:id="" action="ppaction://noaction">
              <a:snd r:embed="rId20" name="d3.wav"/>
            </a:hlinkClick>
            <a:extLst>
              <a:ext uri="{FF2B5EF4-FFF2-40B4-BE49-F238E27FC236}">
                <a16:creationId xmlns:a16="http://schemas.microsoft.com/office/drawing/2014/main" id="{B3984937-89AD-4AD0-B901-AF1344E88BDA}"/>
              </a:ext>
            </a:extLst>
          </p:cNvPr>
          <p:cNvSpPr/>
          <p:nvPr/>
        </p:nvSpPr>
        <p:spPr>
          <a:xfrm>
            <a:off x="7924800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hlinkClick r:id="" action="ppaction://noaction">
              <a:snd r:embed="rId21" name="a3.wav"/>
            </a:hlinkClick>
            <a:extLst>
              <a:ext uri="{FF2B5EF4-FFF2-40B4-BE49-F238E27FC236}">
                <a16:creationId xmlns:a16="http://schemas.microsoft.com/office/drawing/2014/main" id="{675E232F-8E0E-40D4-9A8B-9F1C0EB06961}"/>
              </a:ext>
            </a:extLst>
          </p:cNvPr>
          <p:cNvSpPr/>
          <p:nvPr/>
        </p:nvSpPr>
        <p:spPr>
          <a:xfrm>
            <a:off x="7924800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hlinkClick r:id="" action="ppaction://noaction">
              <a:snd r:embed="rId43" name="f13.wav"/>
            </a:hlinkClick>
            <a:extLst>
              <a:ext uri="{FF2B5EF4-FFF2-40B4-BE49-F238E27FC236}">
                <a16:creationId xmlns:a16="http://schemas.microsoft.com/office/drawing/2014/main" id="{16411632-DD2E-44E5-B3DE-AC1927854BEC}"/>
              </a:ext>
            </a:extLst>
          </p:cNvPr>
          <p:cNvSpPr/>
          <p:nvPr/>
        </p:nvSpPr>
        <p:spPr>
          <a:xfrm>
            <a:off x="10949710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hlinkClick r:id="" action="ppaction://noaction">
              <a:snd r:embed="rId42" name="f8.wav"/>
            </a:hlinkClick>
            <a:extLst>
              <a:ext uri="{FF2B5EF4-FFF2-40B4-BE49-F238E27FC236}">
                <a16:creationId xmlns:a16="http://schemas.microsoft.com/office/drawing/2014/main" id="{186DA974-10BA-4529-82ED-7A29307F126F}"/>
              </a:ext>
            </a:extLst>
          </p:cNvPr>
          <p:cNvSpPr/>
          <p:nvPr/>
        </p:nvSpPr>
        <p:spPr>
          <a:xfrm>
            <a:off x="10949710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hlinkClick r:id="" action="ppaction://noaction">
              <a:snd r:embed="rId23" name="h9.wav"/>
            </a:hlinkClick>
            <a:extLst>
              <a:ext uri="{FF2B5EF4-FFF2-40B4-BE49-F238E27FC236}">
                <a16:creationId xmlns:a16="http://schemas.microsoft.com/office/drawing/2014/main" id="{B3C7BB64-3615-4E8C-9AE0-C5ED9D6E24DA}"/>
              </a:ext>
            </a:extLst>
          </p:cNvPr>
          <p:cNvSpPr/>
          <p:nvPr/>
        </p:nvSpPr>
        <p:spPr>
          <a:xfrm>
            <a:off x="10949710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hlinkClick r:id="" action="ppaction://noaction">
              <a:snd r:embed="rId24" name="h4.wav"/>
            </a:hlinkClick>
            <a:extLst>
              <a:ext uri="{FF2B5EF4-FFF2-40B4-BE49-F238E27FC236}">
                <a16:creationId xmlns:a16="http://schemas.microsoft.com/office/drawing/2014/main" id="{AAEAD2E4-8156-4657-8CF5-BB54BF6B0B7F}"/>
              </a:ext>
            </a:extLst>
          </p:cNvPr>
          <p:cNvSpPr/>
          <p:nvPr/>
        </p:nvSpPr>
        <p:spPr>
          <a:xfrm>
            <a:off x="10949710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hlinkClick r:id="" action="ppaction://noaction">
              <a:snd r:embed="rId19" name="g3.wav"/>
            </a:hlinkClick>
            <a:extLst>
              <a:ext uri="{FF2B5EF4-FFF2-40B4-BE49-F238E27FC236}">
                <a16:creationId xmlns:a16="http://schemas.microsoft.com/office/drawing/2014/main" id="{B9503C73-91CA-4801-832B-7D331B6B12C7}"/>
              </a:ext>
            </a:extLst>
          </p:cNvPr>
          <p:cNvSpPr/>
          <p:nvPr/>
        </p:nvSpPr>
        <p:spPr>
          <a:xfrm>
            <a:off x="10949710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hlinkClick r:id="" action="ppaction://noaction">
              <a:snd r:embed="rId20" name="d3.wav"/>
            </a:hlinkClick>
            <a:extLst>
              <a:ext uri="{FF2B5EF4-FFF2-40B4-BE49-F238E27FC236}">
                <a16:creationId xmlns:a16="http://schemas.microsoft.com/office/drawing/2014/main" id="{F15B7310-29FD-4659-A97A-3F69F97C9709}"/>
              </a:ext>
            </a:extLst>
          </p:cNvPr>
          <p:cNvSpPr/>
          <p:nvPr/>
        </p:nvSpPr>
        <p:spPr>
          <a:xfrm>
            <a:off x="10949710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hlinkClick r:id="" action="ppaction://noaction">
              <a:snd r:embed="rId44" name="f14.wav"/>
            </a:hlinkClick>
            <a:extLst>
              <a:ext uri="{FF2B5EF4-FFF2-40B4-BE49-F238E27FC236}">
                <a16:creationId xmlns:a16="http://schemas.microsoft.com/office/drawing/2014/main" id="{2175F3AD-BB25-44AB-9C92-911C9131783C}"/>
              </a:ext>
            </a:extLst>
          </p:cNvPr>
          <p:cNvSpPr/>
          <p:nvPr/>
        </p:nvSpPr>
        <p:spPr>
          <a:xfrm>
            <a:off x="11560465" y="22542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hlinkClick r:id="" action="ppaction://noaction">
              <a:snd r:embed="rId29" name="f9.wav"/>
            </a:hlinkClick>
            <a:extLst>
              <a:ext uri="{FF2B5EF4-FFF2-40B4-BE49-F238E27FC236}">
                <a16:creationId xmlns:a16="http://schemas.microsoft.com/office/drawing/2014/main" id="{3B97F32F-2849-43FA-A198-1A9F6C6C654D}"/>
              </a:ext>
            </a:extLst>
          </p:cNvPr>
          <p:cNvSpPr/>
          <p:nvPr/>
        </p:nvSpPr>
        <p:spPr>
          <a:xfrm>
            <a:off x="11560465" y="264795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hlinkClick r:id="" action="ppaction://noaction">
              <a:snd r:embed="rId32" name="f5.wav"/>
            </a:hlinkClick>
            <a:extLst>
              <a:ext uri="{FF2B5EF4-FFF2-40B4-BE49-F238E27FC236}">
                <a16:creationId xmlns:a16="http://schemas.microsoft.com/office/drawing/2014/main" id="{45800020-5848-443B-9533-056E646C3C4F}"/>
              </a:ext>
            </a:extLst>
          </p:cNvPr>
          <p:cNvSpPr/>
          <p:nvPr/>
        </p:nvSpPr>
        <p:spPr>
          <a:xfrm>
            <a:off x="11560465" y="3048000"/>
            <a:ext cx="596900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hlinkClick r:id="" action="ppaction://noaction">
              <a:snd r:embed="rId30" name="h5.wav"/>
            </a:hlinkClick>
            <a:extLst>
              <a:ext uri="{FF2B5EF4-FFF2-40B4-BE49-F238E27FC236}">
                <a16:creationId xmlns:a16="http://schemas.microsoft.com/office/drawing/2014/main" id="{CB1DCC70-EA86-47E3-9F0E-44320B08FA74}"/>
              </a:ext>
            </a:extLst>
          </p:cNvPr>
          <p:cNvSpPr/>
          <p:nvPr/>
        </p:nvSpPr>
        <p:spPr>
          <a:xfrm>
            <a:off x="11560465" y="3435350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hlinkClick r:id="" action="ppaction://noaction">
              <a:snd r:embed="rId25" name="g4.wav"/>
            </a:hlinkClick>
            <a:extLst>
              <a:ext uri="{FF2B5EF4-FFF2-40B4-BE49-F238E27FC236}">
                <a16:creationId xmlns:a16="http://schemas.microsoft.com/office/drawing/2014/main" id="{D3F70721-F7FD-4F28-9A13-EB6866C63688}"/>
              </a:ext>
            </a:extLst>
          </p:cNvPr>
          <p:cNvSpPr/>
          <p:nvPr/>
        </p:nvSpPr>
        <p:spPr>
          <a:xfrm>
            <a:off x="11560465" y="3866285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hlinkClick r:id="" action="ppaction://noaction">
              <a:snd r:embed="rId26" name="d4.wav"/>
            </a:hlinkClick>
            <a:extLst>
              <a:ext uri="{FF2B5EF4-FFF2-40B4-BE49-F238E27FC236}">
                <a16:creationId xmlns:a16="http://schemas.microsoft.com/office/drawing/2014/main" id="{A177A493-A10B-46BB-80F9-FACD0A2165C1}"/>
              </a:ext>
            </a:extLst>
          </p:cNvPr>
          <p:cNvSpPr/>
          <p:nvPr/>
        </p:nvSpPr>
        <p:spPr>
          <a:xfrm>
            <a:off x="11560465" y="4297219"/>
            <a:ext cx="596900" cy="45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EC738-AF46-42A8-8DB7-E42E6D76B151}"/>
              </a:ext>
            </a:extLst>
          </p:cNvPr>
          <p:cNvSpPr/>
          <p:nvPr/>
        </p:nvSpPr>
        <p:spPr>
          <a:xfrm>
            <a:off x="0" y="0"/>
            <a:ext cx="2982557" cy="6650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3BD1B-3B99-412D-9FAF-827B1AAFDCA5}"/>
              </a:ext>
            </a:extLst>
          </p:cNvPr>
          <p:cNvSpPr txBox="1"/>
          <p:nvPr/>
        </p:nvSpPr>
        <p:spPr>
          <a:xfrm>
            <a:off x="173970" y="997527"/>
            <a:ext cx="2618509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b="1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Instruments</a:t>
            </a:r>
            <a:br>
              <a:rPr lang="en-US" b="0" i="0" dirty="0">
                <a:solidFill>
                  <a:srgbClr val="1B1B1B"/>
                </a:solidFill>
                <a:effectLst/>
                <a:latin typeface="inherit"/>
              </a:rPr>
            </a:br>
            <a:r>
              <a:rPr lang="it-IT" b="0" i="0" dirty="0">
                <a:solidFill>
                  <a:srgbClr val="72AC51"/>
                </a:solidFill>
                <a:effectLst/>
                <a:latin typeface="inherit"/>
              </a:rPr>
              <a:t>Guitar</a:t>
            </a:r>
          </a:p>
          <a:p>
            <a:pPr algn="l" fontAlgn="base">
              <a:lnSpc>
                <a:spcPct val="150000"/>
              </a:lnSpc>
            </a:pPr>
            <a:r>
              <a:rPr lang="it-IT" b="0" i="0" dirty="0">
                <a:solidFill>
                  <a:srgbClr val="1B1B1B"/>
                </a:solidFill>
                <a:effectLst/>
                <a:latin typeface="inherit"/>
              </a:rPr>
              <a:t>Piano</a:t>
            </a:r>
          </a:p>
          <a:p>
            <a:pPr algn="l" fontAlgn="base">
              <a:lnSpc>
                <a:spcPct val="150000"/>
              </a:lnSpc>
            </a:pPr>
            <a:r>
              <a:rPr lang="it-IT" dirty="0">
                <a:solidFill>
                  <a:srgbClr val="1B1B1B"/>
                </a:solidFill>
                <a:latin typeface="inherit"/>
              </a:rPr>
              <a:t>Bass Guitar</a:t>
            </a:r>
          </a:p>
          <a:p>
            <a:pPr algn="l" fontAlgn="base">
              <a:lnSpc>
                <a:spcPct val="150000"/>
              </a:lnSpc>
            </a:pPr>
            <a:r>
              <a:rPr lang="it-IT" b="0" i="0" dirty="0">
                <a:solidFill>
                  <a:srgbClr val="1B1B1B"/>
                </a:solidFill>
                <a:effectLst/>
                <a:latin typeface="inherit"/>
              </a:rPr>
              <a:t>Ukulele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66069B-DEF3-4523-A9F8-86A6D6026930}"/>
              </a:ext>
            </a:extLst>
          </p:cNvPr>
          <p:cNvCxnSpPr>
            <a:cxnSpLocks/>
          </p:cNvCxnSpPr>
          <p:nvPr/>
        </p:nvCxnSpPr>
        <p:spPr>
          <a:xfrm>
            <a:off x="90840" y="3124391"/>
            <a:ext cx="2794733" cy="0"/>
          </a:xfrm>
          <a:prstGeom prst="line">
            <a:avLst/>
          </a:prstGeom>
          <a:ln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0309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COURSE_TITLE" val="guitar"/>
  <p:tag name="ISPRING_PLAYERS_CUSTOMIZATION_2" val="UEsDBBQAAgAIAOOGAlPDxJh2RwMAAOEJAAAUAAAAdW5pdmVyc2FsL3BsYXllci54bWytVltv0zAUfu6k/YfI74tbCmyrkiFAqngANKnc3io3OU1MEzvYzrLu13Pi3ENamESlVsnx+T6fy+fjem8e08R5AKW5FD5ZuHPigAhkyEXkk69f1lc35M3d5YWXJewIyuGhT3LBSwBLiBOCDhTPDILvmYl90jO4yEycTHGpuDn6ZDlH7nan5YJcXszQRWifxMZkK0qLonC5RoSItEzykkS7gUxppkCDMKBoFQZxGuzK/B2N31QKao4Z6B4yM8/fuCZpOR41H5AUS1eqiL6Yzxf0x6ePmyCGlF1xoQ0TARAHKzmzpdyx4PBJhnkCurTNvCrIDRhTBmFtM8+s+OJGOFoFPqkctilozSLQbiIiQlu/hrMhqDCNdctEuBXsgUeszG2ray/boo5Ex1KZIDc1+gDHnWQq3Lb2nr9HJyL29gnTcc2nB7lY/gOvk7F+2/J9MhabUb5LuI5xqQ/prNNJ0OGuXmprbGX7tZHtumQijoJfOVcQ2tdv7QmYL0i1YStzG6eriwAX8GnNAiPV8T3CULq1bNxWKW6lFNeCWg633X3TUZAm2z0wkytoSjXzHngI8jNTyvbrzqgcPDoy1lg6BHu0SrluUtcQLzZp8uofelP6jVrzU5/rjAX8j8Z8QKK2JlyE8Ljm6GMgxZoawGKXNtdkiVvu2cWk813aO0wDU3cSsCmYiGOYigDPfsgMo52dnoKCYhpdglyNsL2Fk+CYR3GCXzPJMF49SZMydZhk6C2cBCcyOExAW/NJ4E7JAjPUeZbhAPizeH+utx2h45aMdNmK0aMT49ALcm1kyp+s0gdz0qyspM+c3ssL59SnAb3NeAu5np9DjCbBIK5mLuzPEeBceOBQbAY8V7XVzXCIT8z68mk04EvTfTljmulcGrZZZRnPcTB5Vnk15zjPRj4h7FmemPf9hIaXh4WOEp6+N6a4vuNZlcWGP4FT8LD8a7BYYqmdGEq9++T1zbLHgFrEyTjY3ppO7biXoqmD61L7Vv3adjQ3VK2VSmanJOXVvagw1Tx4h3KMlMxFOBKAbVhNrxOcx28VMCeBPWa0eIHHQ2Y+eYkPdc63r267lK8Xtw3WxnVfbVzF8ozrqA64kx+tD1KbiFfPNXz8DVBLAwQUAAIACAC4bD1T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LhsPVM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uGw9U1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C4bD1TtwFFYH8DAADhDAAAIQAAAHVuaXZlcnNhbC9mbGFzaF9za2luX3NldHRpbmdzLnhtbJVXXU/bMBR951dU3Tsdha1DCpVKWyS0DtBgvDvNbWvh2JHtlHW/ftcfaew2oYEICd97jn0/jq9Fot4o721BKir4TX/YH5/1esmylBK4foG8YERDLyUK7rOb/t2fxaI/cBDBhHwGrSlfK2OpbD2KwLTUWvDzpeAa9znnQuaE9cdf7uxPMrDIUyyBYXXlrMgS6mO+DX/czjpR/BlXt6PZ9LqNsBR5QfhuIdbiPCXLt7UUJc9MaJfma6NtdgVIRvnbyYgYVfpeQx7FNL+YD+fDbpRCglJgQrqeTYaT7ydZjKTA9tmPrn5cTTpy6qM+bswBbUsV1ZY2Go4uR1dttIKsIS7ydD67mF224znuHnflw7gcQcNffTJzFP8O5Kc2F0VZfEYjhRRrU9ADzsh8JzlMkAyvHxJm1+Y7STAJmYNOClIxmmEbhMycFL+arw3cVkv/ZzgkEnO3pWBPpgkH08MoJGUwXhGmIBlUS+dUG/H+WGq8TXtAaKpBT5jiEykVjLUsPaq21bjf8E55FoC8oUa8ClbmMHUBB8DYXuOn01s7WML49rYgQAlbbwwirI018gHreoQMjDXy2bTrkbPdEfzQ4ziVIG6J72ZQfseNqo9e4ASXVb2qVeU1Jy3MNVfB0d5QYXKRwdjq6oXmYLqWDKzNhTQ4iinhZEvXROPD9Mvg0p1NRiWDA4eXWrOwEk01gya9LUUpFQaD7tdYeg0eR3Evh5roBax0hY6NdVPMcxFqwa47SN3vty+cW/c0viY3/ZzIN5AvQjDV73ke3kAsunuXjxlmXuNrCvKer0RHDhcawv1tnG1g4e5gVzjRmiw3OYbUlsG+pK6zzQ1M/LFNneVlnoKcoyAoVIqMbQ63oesNw1/9SuEdspjQ4nRMvcHtOKF7wQcGrwAgcrmproNbOE9eMk0ZbKEaKoHBJtyWWaJQ/k35GnXFmgwsnQTpZ1AtlBAXOxoIrxiXiKdZ6OigeU1SZTOLRko13eudo3lfjUkj1nBC2rVXUrQx+psqiL2KyklKLZ41kdpvWq997mQLE05zO4HQERzf4HEcJkThy2KdVRmO7HUI5tXab6YqQoOnjWLm7HjYRLGewyH7gtdzvJIA4YC1xrPgCfgJu1QQmT3sIdGb0OB2bMwRX007r3HS54VOBoHJNSfsSU45Nf+bTEulRU7/2b3m0Sv0IeQM90Pf+D9QSwMEFAACAAgAuGw9Uxi8N4iNAwAAaBAAACYAAAB1bml2ZXJzYWwvaHRtbF9wdWJsaXNoaW5nX3NldHRpbmdzLnhtbO1YW5PSSBR+51d0xfJR4qi76lRgyoVMSTkD1CRe5mmqSTeky75k+wLik7/GH+Yv8XQaEBwcMyrubtU+UKRP9/nO7etzCMnJO8HRnGrDlOxER+37EaKyUITJWSd6mZ/eexIhY7EkmCtJO5FUETrptpLKTTgzZUathaMGAYw0x5XtRKW11XEcLxaLNjOV9ruKOwv4pl0oEVeaGiot1XHF8RK+7LKiJlohNACAj1BypdZttRBKAtK5Io5TxAh4LpkPCvPnVvAoDqcmuHg708pJ0lNcaaRnk050p5f2j/oP12cCUp8JKn1KTBeEXmyPMSHMO4F5xt5TVFI2K8HbB48itGDElvVj7M8n8XWUGjtEjj1KT0EKpF3BC2oxwRaHZbBn6Ttr1oIgIkuJBSty2EE+/E7Uz6+eX47Ti7PB8MVVPhqd5YNxcKLWiXdxknjXUAIOKacLurGTYGtxUYLfoDPF3NAk3hatjzFfQFxYNoec0K/cnDrOM1dVStuu1Y7WbmwLN+59AyaZKrkTu1+jieJQ2dopIKmYUDLEAnIwPpURmkJi+LITjSoqUYYlEIpZzFmx0TBuYiyzNZFOV6efaYY5ArIA4yk6z6IvNkMoRYm1odu+rHeMr2PRfa0cJ2ipHOLsLUVWIcipE/BUUrRdcDTVStRSjo1FhjOwOGd0QclJnaAV4LcMXYIJ4UAT6F9xaoOFvx17jyZ0qjTgUjyHywJyZgJ++1bAFTbmCyhe+3g3Oxv006vBsJ++uesDxGSOZXFLcCARFZU9CD5eIqnsWg/SUWBnaF0Uwki91yS29o+XYcNjqPMvqsYOvmHCcfwr4TcJ2YI+YMkPY+U2hf+uB43NlnheX3R/eWtouOIMShIwYaOAbsXkqu81ACywREryJcIFtGLj28acKWdAEhpEgDY/7mHQB5rWqxnMRrCoCdWNIO8fPXj46I8/Hz95etyOP334eO9GpdWQGnPszYUp1btxTF3TPVVaePaQLf3BME8vnvXywatBfnmVp2/yXYDap+vtOon97Ng/Svxs+nqSTP65UTK+SF81KccQYm/EhDRrBDdqcmr0osmpizD7xltzr5EL0Mtm4W5CN+NMMKj9wZj5m9i194cKu5FegZCHYde/OVV7L+L/qWrMKrOva6GMCuaVflP7OlDWsvR88NforH/Q9LFm+fsPku5n0xdWm/fHnRfGJN77RtsC+e6/A93WZ1BLAwQUAAIACAC4bD1TAfBdgrwBAACNBgAAHwAAAHVuaXZlcnNhbC9odG1sX3NraW5fc2V0dGluZ3MuanONlFFPwjAQx9/9FGS+GqIDnfiGDBMSHkz0zfjQbcdY6HpNWxA0fnfXgdBuN2V9oX9++1/vuruvi171BGnQe+h91b/r/bO/rzWwmlFruPJ13qGXVg80LzJ4LUrghYCggWx+Xz3K3yeCMg5EbZrsXqytdvwCtP8sGNcuLgkLRWia0DaU4QcBbinw00vtkNY+JafOydoYFP0UhQFh+gJVyWomuHyqHzfDBowbUP+gC5aCZ3ob3j/GneTJcfgYxZORy6VYSiZ2c8yxn7B0lStci+wQf2CXSy93ElR146uusLzQZmagbAae3kzDadhNSgVawyHuKB6H4zsS5iwB7iYUDe+H4z9Qz7hd0Aa9KXRhfukojAbR0KUly6FVpck0vokHPiYqr1Y1W8H3nIGt6UpGcrYDdY4VyrU84wKlwtxWpI1GdpEoR5YVIt9z8cgukrOHtbZd30Y9MvoJquz4VVzb5TKtYnhtVvpdup8NTtstiS4uu6bNGaPCkM2uG1Hn1JzglEjFRUKT1MunueWdxjRHj92/VXkztQL1isircWpvCXQ1XUDNxAKtwIxh6bKstCqfd3dykEdPz06yec6L7x9QSwMEFAACAAgAuGw9U5QTsyJpAAAAbgAAABwAAAB1bml2ZXJzYWwvbG9jYWxfc2V0dGluZ3MueG1sDcwxDoMwDEDRnVNY3int1oHAxlaW0gNYxEWRHBuRgOD2ZPvD02/7MwocvKVg6vD1eCKwzuaDLg5/01C/EVIm9SSm7FANoe+qVmwm+XLOBSZYhS7eJo4lMo8Uixx2EajhU17/wB6brroBUEsDBBQAAgAIALhsPVPyGhxS7AAAALAOAAAXAAAAdW5pdmVyc2FsL3VuaXZlcnNhbC5wbmfrDPBz5+WS4mJgYOD19HAJYmBgTmRgYOrnYAOKPDE9VAmkGIuD3J0Y1p2TeQnksKQ7+joyMGzs5/6TyArkcxZ4RBYzMPAdBmHG4/krUoAMV08Xx5CKuLfXN/I2GDAcMPi3fxP/lzajKY0TuTQn6z7tiOFmYGjo4WRmYOCYaQBkTiCZKet7Q8J5kornpC+vrnxsYWRg2ECmQaPMUeYoc5Q5yhxljjJHmaPMUeYoc5Q5yiSdGWCUCOqSLbk75/POpe/71HiAYvU+EgwMDidAXbQWEpgp13YxPjv3L7eR50EYsJfJ4Onq57LOKaEJAFBLAwQUAAIACAC4bD1T5OxXDEoAAABqAAAAGwAAAHVuaXZlcnNhbC91bml2ZXJzYWwucG5nLnhtbLOxr8jNUShLLSrOzM+zVTLUM1Cyt+PlsikoSi3LTC1XqACKAQUhQEmhEsg1QnDLM1NKMmyVLEyQlGSkZqZnlNgqmRkjBPWBRgIAUEsBAgAAFAACAAgA44YCU8PEmHZHAwAA4QkAABQAAAAAAAAAAQAAAAAAAAAAAHVuaXZlcnNhbC9wbGF5ZXIueG1sUEsBAgAAFAACAAgAuGw9U8qjA25sBgAAKBkAAB0AAAAAAAAAAQAAAAAAeQMAAHVuaXZlcnNhbC9jb21tb25fbWVzc2FnZXMubG5nUEsBAgAAFAACAAgAuGw9UxUeYBujAAAAfwEAAC4AAAAAAAAAAQAAAAAAIAoAAHVuaXZlcnNhbC9wbGF5YmFja19hbmRfbmF2aWdhdGlvbl9zZXR0aW5ncy54bWxQSwECAAAUAAIACAC4bD1TWZ4wiZUDAADeEAAAJwAAAAAAAAABAAAAAAAPCwAAdW5pdmVyc2FsL2ZsYXNoX3B1Ymxpc2hpbmdfc2V0dGluZ3MueG1sUEsBAgAAFAACAAgAuGw9U7cBRWB/AwAA4QwAACEAAAAAAAAAAQAAAAAA6Q4AAHVuaXZlcnNhbC9mbGFzaF9za2luX3NldHRpbmdzLnhtbFBLAQIAABQAAgAIALhsPVMYvDeIjQMAAGgQAAAmAAAAAAAAAAEAAAAAAKcSAAB1bml2ZXJzYWwvaHRtbF9wdWJsaXNoaW5nX3NldHRpbmdzLnhtbFBLAQIAABQAAgAIALhsPVMB8F2CvAEAAI0GAAAfAAAAAAAAAAEAAAAAAHgWAAB1bml2ZXJzYWwvaHRtbF9za2luX3NldHRpbmdzLmpzUEsBAgAAFAACAAgAuGw9U5QTsyJpAAAAbgAAABwAAAAAAAAAAQAAAAAAcRgAAHVuaXZlcnNhbC9sb2NhbF9zZXR0aW5ncy54bWxQSwECAAAUAAIACAC4bD1T8hocUuwAAACwDgAAFwAAAAAAAAAAAAAAAAAUGQAAdW5pdmVyc2FsL3VuaXZlcnNhbC5wbmdQSwECAAAUAAIACAC4bD1T5OxXDEoAAABqAAAAGwAAAAAAAAABAAAAAAA1GgAAdW5pdmVyc2FsL3VuaXZlcnNhbC5wbmcueG1sUEsFBgAAAAAKAAoABgMAALgaAAAAAA=="/>
  <p:tag name="ISPRING_CURRENT_PLAYER_ID" val="universal"/>
  <p:tag name="ISPRING_LMS_API_VERSION" val="SCORM 2004 (2nd edition)"/>
  <p:tag name="ISPRING_ULTRA_SCORM_COURSE_ID" val="A5D09668-EFFE-48AC-A88B-DA8148B7ED76"/>
  <p:tag name="ISPRING_CMI5_LAUNCH_METHOD" val="any window"/>
  <p:tag name="ISPRINGCLOUDFOLDERID" val="1"/>
  <p:tag name="ISPRINGONLINEFOLDERID" val="1"/>
  <p:tag name="ISPRING_OUTPUT_FOLDER" val="[[&quot;\u0004\uFFFD\u001C\uFFFD{DFC7F62A-D832-4299-BF83-7D5E4BABDF0B}&quot;,&quot;C:\\Users\\nguye\\Desktop\\powerpoint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ULTRA_SCORM_COURCE_TITLE" val="guitar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guitar1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34C1369-9107-4099-A842-F3CCC2FEDB8C}:25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9</Words>
  <Application>Microsoft Office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inherit</vt:lpstr>
      <vt:lpstr>Open Sans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guitar1</dc:title>
  <dc:creator>Nguyễn Tỵ</dc:creator>
  <cp:lastModifiedBy>Nguyễn Tỵ</cp:lastModifiedBy>
  <cp:revision>9</cp:revision>
  <dcterms:created xsi:type="dcterms:W3CDTF">2021-09-29T05:15:37Z</dcterms:created>
  <dcterms:modified xsi:type="dcterms:W3CDTF">2021-09-29T06:57:11Z</dcterms:modified>
</cp:coreProperties>
</file>